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68" r:id="rId594"/>
    <p:sldId id="1369" r:id="rId595"/>
    <p:sldId id="1370" r:id="rId596"/>
    <p:sldId id="1371" r:id="rId597"/>
    <p:sldId id="1372" r:id="rId598"/>
    <p:sldId id="1373" r:id="rId599"/>
    <p:sldId id="1374" r:id="rId600"/>
    <p:sldId id="1375" r:id="rId601"/>
    <p:sldId id="1033" r:id="rId602"/>
    <p:sldId id="1021" r:id="rId603"/>
    <p:sldId id="1022" r:id="rId604"/>
    <p:sldId id="1023" r:id="rId605"/>
    <p:sldId id="1024" r:id="rId606"/>
    <p:sldId id="1025" r:id="rId607"/>
    <p:sldId id="1027" r:id="rId608"/>
    <p:sldId id="1028" r:id="rId609"/>
    <p:sldId id="1029" r:id="rId610"/>
    <p:sldId id="1030" r:id="rId611"/>
    <p:sldId id="1032" r:id="rId612"/>
    <p:sldId id="1031" r:id="rId613"/>
    <p:sldId id="885" r:id="rId614"/>
    <p:sldId id="1074" r:id="rId615"/>
    <p:sldId id="976" r:id="rId616"/>
    <p:sldId id="933" r:id="rId617"/>
    <p:sldId id="954" r:id="rId618"/>
    <p:sldId id="788" r:id="rId619"/>
    <p:sldId id="988" r:id="rId620"/>
    <p:sldId id="1026" r:id="rId621"/>
    <p:sldId id="1106" r:id="rId622"/>
    <p:sldId id="858" r:id="rId6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t>
            </a:r>
            <a:r>
              <a:rPr lang="en-IN">
                <a:solidFill>
                  <a:srgbClr val="92D050"/>
                </a:solidFill>
                <a:latin typeface="Liberation Mono"/>
              </a:rPr>
              <a:t>are not </a:t>
            </a:r>
            <a:r>
              <a:rPr lang="en-IN" dirty="0">
                <a:solidFill>
                  <a:srgbClr val="92D050"/>
                </a:solidFill>
                <a:latin typeface="Liberation Mono"/>
              </a:rPr>
              <a:t>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,curtime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new.dname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new.loc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new.loc</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new.pwd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new.pwd</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 </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new.orderTime := current_time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36E9C9E6-29DF-4A07-B8EF-7E9772FB2E4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readOnlyProductName;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readOnlyProductName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4913E0C3-9C1C-487D-B371-C8D7A88DAB1C}"/>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left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new.phone_number, 4</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10,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Opening Date!’;</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SELECT</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'You cannot insert data in issue_card table’;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varchar(20);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'Invalid Account Number, card cannot be issued! "Contact customer care!“’;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varchar(20), _issueDate date, _pin int, _isactive bool)</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36373</TotalTime>
  <Words>54776</Words>
  <Application>Microsoft Office PowerPoint</Application>
  <PresentationFormat>Widescreen</PresentationFormat>
  <Paragraphs>7009</Paragraphs>
  <Slides>622</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622</vt:i4>
      </vt:variant>
    </vt:vector>
  </HeadingPairs>
  <TitlesOfParts>
    <vt:vector size="658"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8149</cp:revision>
  <dcterms:created xsi:type="dcterms:W3CDTF">2015-10-09T06:09:34Z</dcterms:created>
  <dcterms:modified xsi:type="dcterms:W3CDTF">2021-01-01T05:27:07Z</dcterms:modified>
</cp:coreProperties>
</file>